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7" r:id="rId6"/>
    <p:sldId id="295" r:id="rId7"/>
    <p:sldId id="28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05-May-26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05-May-26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464688"/>
            <a:ext cx="5938982" cy="1122202"/>
          </a:xfrm>
        </p:spPr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LOROSEPT HF </a:t>
            </a:r>
            <a:b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MƏHLUL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4606" y="5576544"/>
            <a:ext cx="4941770" cy="396660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Ağız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boşluğu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boğaz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antiseptik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məhlul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84123-C330-31A9-5694-AC827BC3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01" y="734257"/>
            <a:ext cx="4326176" cy="5703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15527-A46D-7DC9-EF6D-ACA80A95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80" y="149770"/>
            <a:ext cx="916392" cy="943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4D3F7-BE51-E361-ADD8-1AB8FC32BE46}"/>
              </a:ext>
            </a:extLst>
          </p:cNvPr>
          <p:cNvSpPr txBox="1"/>
          <p:nvPr/>
        </p:nvSpPr>
        <p:spPr>
          <a:xfrm>
            <a:off x="157018" y="557654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Reseptsiz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 </a:t>
            </a: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buraxılır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.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Dərman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 </a:t>
            </a: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vasitəsi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 </a:t>
            </a: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deyil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.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Tibb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 </a:t>
            </a: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vasitəsidir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Plus Jakarta Sans"/>
              </a:rPr>
              <a:t>.</a:t>
            </a:r>
            <a:endParaRPr lang="az-Latn-AZ" b="0" i="0" dirty="0">
              <a:solidFill>
                <a:schemeClr val="bg1">
                  <a:lumMod val="75000"/>
                </a:schemeClr>
              </a:solidFill>
              <a:effectLst/>
              <a:latin typeface="Plus Jakarta Sans"/>
            </a:endParaRPr>
          </a:p>
          <a:p>
            <a:r>
              <a:rPr lang="az-Latn-AZ" dirty="0">
                <a:solidFill>
                  <a:schemeClr val="bg1">
                    <a:lumMod val="75000"/>
                  </a:schemeClr>
                </a:solidFill>
                <a:latin typeface="Plus Jakarta Sans"/>
              </a:rPr>
              <a:t>Həkimlə məsləhətləşin.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3" y="567863"/>
            <a:ext cx="3171825" cy="1325563"/>
          </a:xfrm>
        </p:spPr>
        <p:txBody>
          <a:bodyPr/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TƏRKİBİ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28" y="2479152"/>
            <a:ext cx="2461983" cy="32289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Evkalipt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yarpağı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Adaçayı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yarpağı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Gülümbahar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çiçəyi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Bibəriyyə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yarpağı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Darçın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qabığı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qabığı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3AB52-D483-2174-2C4F-D81FD930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081" y="773169"/>
            <a:ext cx="4285494" cy="5649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210C9-B88B-4667-ED06-7EC2B15FB83D}"/>
              </a:ext>
            </a:extLst>
          </p:cNvPr>
          <p:cNvSpPr txBox="1"/>
          <p:nvPr/>
        </p:nvSpPr>
        <p:spPr>
          <a:xfrm>
            <a:off x="3153323" y="2396027"/>
            <a:ext cx="2299855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Palıd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qabığı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Küknar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yarpağı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Exinaseya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Tüksüz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kökü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Propolis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İtburnu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meyvəsi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qönçəsi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4A00C-9799-49E1-E2B9-C13B2B19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3" y="5778116"/>
            <a:ext cx="916392" cy="9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30D053-B9EC-FDF6-08B3-1908FF8A0D3A}"/>
              </a:ext>
            </a:extLst>
          </p:cNvPr>
          <p:cNvSpPr txBox="1">
            <a:spLocks/>
          </p:cNvSpPr>
          <p:nvPr/>
        </p:nvSpPr>
        <p:spPr>
          <a:xfrm>
            <a:off x="5643593" y="2613891"/>
            <a:ext cx="6048881" cy="424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Güclü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antibakterial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göbələk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Tərkibində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maddələri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xüsusən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ağız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boşluğu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udlağın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qişasına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büzücü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bakteriyaların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qişaya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daxil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olaraq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yuxarı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tənəffüs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yollarında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xəstəlik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törətməsinin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qarşısını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İltihab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anestetik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ağız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boşluğu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udlaqda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qızartı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ağrını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qaldırır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dişəti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xəstəliklərinin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qarşısını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82E774-8705-5BC9-7E5C-CE343397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30400"/>
            <a:ext cx="5106008" cy="68349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əsiri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403ADE-1DC6-6E44-295F-B138FB0C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04" y="688328"/>
            <a:ext cx="4285494" cy="56498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050D7-A86A-C61D-FF4C-8E61F6BE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80" y="149770"/>
            <a:ext cx="916392" cy="9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AF65785-6C82-14DB-ED6F-E9BA152D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242" y="818131"/>
            <a:ext cx="3960761" cy="522173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FE45F954-2A6C-ED2A-A11B-533EBF8B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1431636"/>
            <a:ext cx="5106008" cy="683491"/>
          </a:xfrm>
        </p:spPr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GÖSTƏRİŞLƏR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CB7F45-C986-5FD3-C3DF-4AAD0781B6B8}"/>
              </a:ext>
            </a:extLst>
          </p:cNvPr>
          <p:cNvSpPr txBox="1"/>
          <p:nvPr/>
        </p:nvSpPr>
        <p:spPr>
          <a:xfrm>
            <a:off x="2228273" y="2594887"/>
            <a:ext cx="6100618" cy="298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Ağız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boşluğu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qırtlaq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və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udlağın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digər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xəstəliklərində</a:t>
            </a:r>
            <a:endParaRPr lang="az-Latn-AZ" sz="18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Angina,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tonzillit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Faringit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laringit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Gingivit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Parodontoz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Halitoz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Diş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ekstraksiyasından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sonra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Müxtəlif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etiologiyalı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quru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öskürəklə</a:t>
            </a:r>
            <a:r>
              <a:rPr lang="az-Latn-AZ" sz="1800" kern="1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7EBA7A-072D-24FE-A01B-2D7C0EE42C00}"/>
              </a:ext>
            </a:extLst>
          </p:cNvPr>
          <p:cNvSpPr txBox="1"/>
          <p:nvPr/>
        </p:nvSpPr>
        <p:spPr>
          <a:xfrm>
            <a:off x="1440873" y="5957455"/>
            <a:ext cx="766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Qeyd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Hamiləlik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laktasiya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müddətində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həmçinin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uşaqlara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DCA2CD2-2A4E-23E0-9E57-9DDA5865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80" y="149770"/>
            <a:ext cx="916392" cy="9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F2DFDCB-967D-3760-C3DE-C3577B76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60" y="1409259"/>
            <a:ext cx="3960761" cy="522173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4B3408D-9305-7B8C-B947-4CA160FB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09259"/>
            <a:ext cx="5106008" cy="683491"/>
          </a:xfrm>
        </p:spPr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İSTİFADƏ QAYDASI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844DF-37C1-373D-3608-F6E1ABA58571}"/>
              </a:ext>
            </a:extLst>
          </p:cNvPr>
          <p:cNvSpPr txBox="1"/>
          <p:nvPr/>
        </p:nvSpPr>
        <p:spPr>
          <a:xfrm>
            <a:off x="5972172" y="2339471"/>
            <a:ext cx="510600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Ağız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boşluğu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udlaq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məhlulla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dəfə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yaxalanır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qarqara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AAA9EC-4F4E-BD08-3E22-5E0FE194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80" y="149770"/>
            <a:ext cx="916392" cy="943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AC04B-EDEA-79C5-A962-8A8CC7A02CFE}"/>
              </a:ext>
            </a:extLst>
          </p:cNvPr>
          <p:cNvSpPr txBox="1"/>
          <p:nvPr/>
        </p:nvSpPr>
        <p:spPr>
          <a:xfrm>
            <a:off x="6257876" y="3592649"/>
            <a:ext cx="510600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90000"/>
              </a:lnSpc>
              <a:spcBef>
                <a:spcPts val="1000"/>
              </a:spcBef>
              <a:tabLst>
                <a:tab pos="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yuxarı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uşaqlara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ml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məhlulla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dəfə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yaxalanır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qarqara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7D326-A9F1-2E07-EE31-2411D3DFF50B}"/>
              </a:ext>
            </a:extLst>
          </p:cNvPr>
          <p:cNvSpPr txBox="1"/>
          <p:nvPr/>
        </p:nvSpPr>
        <p:spPr>
          <a:xfrm>
            <a:off x="6257876" y="5005822"/>
            <a:ext cx="5106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İstifadədən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sonra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dəqiqə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ərzində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qida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qəbulu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tövsiyə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olunmur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10980D2D-A96C-4E9B-A00E-81C4CAF0ABBD}" vid="{7928933E-F394-4192-9CD9-6D2A259AB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FFA3F-0FB5-4ED3-8906-A15B16577F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18436D-DA32-4E27-AC64-8FFEDA521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66C46A-DC57-4209-80CD-9FE6C93151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{F98340C2-A2AB-41C4-AEAF-FF9CFC8B7CA5}TF1ed81438-95a7-4ae9-841d-43ea2c64f7fc8ae7ff09_win32-aa52a5bb69e3</Template>
  <TotalTime>54</TotalTime>
  <Words>214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Plus Jakarta Sans</vt:lpstr>
      <vt:lpstr>Tenorite</vt:lpstr>
      <vt:lpstr>Times New Roman</vt:lpstr>
      <vt:lpstr>Wingdings</vt:lpstr>
      <vt:lpstr>Monoline</vt:lpstr>
      <vt:lpstr>LOROSEPT HF  MƏHLUL</vt:lpstr>
      <vt:lpstr>TƏRKİBİ:</vt:lpstr>
      <vt:lpstr>Təsiri:</vt:lpstr>
      <vt:lpstr>GÖSTƏRİŞLƏR:</vt:lpstr>
      <vt:lpstr>İSTİFADƏ QAYDASI: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 SMM</dc:creator>
  <cp:lastModifiedBy>office SMM</cp:lastModifiedBy>
  <cp:revision>2</cp:revision>
  <dcterms:created xsi:type="dcterms:W3CDTF">2026-05-05T08:04:07Z</dcterms:created>
  <dcterms:modified xsi:type="dcterms:W3CDTF">2026-05-05T11:17:49Z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